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1" r:id="rId9"/>
    <p:sldId id="262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C9DBBC-56C7-4E74-AC78-1D90433C189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DA34459-8DBE-419B-B1AB-F0EF45B7E786}">
      <dgm:prSet/>
      <dgm:spPr/>
      <dgm:t>
        <a:bodyPr/>
        <a:lstStyle/>
        <a:p>
          <a:r>
            <a:rPr lang="en-US" b="0" i="0"/>
            <a:t>Environment can be defined as a sum total of all the living and non-living elements and their effects that influence human life.</a:t>
          </a:r>
          <a:endParaRPr lang="en-US"/>
        </a:p>
      </dgm:t>
    </dgm:pt>
    <dgm:pt modelId="{26B1D98A-E5E6-4536-BAE8-6AE01AABC7A2}" type="parTrans" cxnId="{9E2E9453-FCCB-450C-965E-DB9DF4E56084}">
      <dgm:prSet/>
      <dgm:spPr/>
      <dgm:t>
        <a:bodyPr/>
        <a:lstStyle/>
        <a:p>
          <a:endParaRPr lang="en-US"/>
        </a:p>
      </dgm:t>
    </dgm:pt>
    <dgm:pt modelId="{CF5DD51E-9CDF-4599-A625-168591FD34B0}" type="sibTrans" cxnId="{9E2E9453-FCCB-450C-965E-DB9DF4E56084}">
      <dgm:prSet/>
      <dgm:spPr/>
      <dgm:t>
        <a:bodyPr/>
        <a:lstStyle/>
        <a:p>
          <a:endParaRPr lang="en-US"/>
        </a:p>
      </dgm:t>
    </dgm:pt>
    <dgm:pt modelId="{50648887-51D7-440B-A07A-D453E3B209BE}">
      <dgm:prSet/>
      <dgm:spPr/>
      <dgm:t>
        <a:bodyPr/>
        <a:lstStyle/>
        <a:p>
          <a:r>
            <a:rPr lang="en-US" b="0" i="0"/>
            <a:t>In simple word, we can say that everything which surrounds us is called environment.</a:t>
          </a:r>
          <a:endParaRPr lang="en-US"/>
        </a:p>
      </dgm:t>
    </dgm:pt>
    <dgm:pt modelId="{EC8301A5-2237-4688-B7BC-CB044463AC24}" type="parTrans" cxnId="{FE9B7342-A1C9-45ED-BBA5-C2B909B1A1D5}">
      <dgm:prSet/>
      <dgm:spPr/>
      <dgm:t>
        <a:bodyPr/>
        <a:lstStyle/>
        <a:p>
          <a:endParaRPr lang="en-US"/>
        </a:p>
      </dgm:t>
    </dgm:pt>
    <dgm:pt modelId="{8E393D93-A2EF-4CDD-8A6D-354117CE76C2}" type="sibTrans" cxnId="{FE9B7342-A1C9-45ED-BBA5-C2B909B1A1D5}">
      <dgm:prSet/>
      <dgm:spPr/>
      <dgm:t>
        <a:bodyPr/>
        <a:lstStyle/>
        <a:p>
          <a:endParaRPr lang="en-US"/>
        </a:p>
      </dgm:t>
    </dgm:pt>
    <dgm:pt modelId="{3821DF73-2E00-4CB4-AF17-99EEC980E7FF}" type="pres">
      <dgm:prSet presAssocID="{C7C9DBBC-56C7-4E74-AC78-1D90433C189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612AA7-4717-4D1D-B764-7244C64D8EF9}" type="pres">
      <dgm:prSet presAssocID="{EDA34459-8DBE-419B-B1AB-F0EF45B7E786}" presName="hierRoot1" presStyleCnt="0"/>
      <dgm:spPr/>
    </dgm:pt>
    <dgm:pt modelId="{C74E364B-068C-48FC-BB78-E93510A7F51A}" type="pres">
      <dgm:prSet presAssocID="{EDA34459-8DBE-419B-B1AB-F0EF45B7E786}" presName="composite" presStyleCnt="0"/>
      <dgm:spPr/>
    </dgm:pt>
    <dgm:pt modelId="{E23739AA-FA1A-4782-A3AD-E4B63AC75AA8}" type="pres">
      <dgm:prSet presAssocID="{EDA34459-8DBE-419B-B1AB-F0EF45B7E786}" presName="background" presStyleLbl="node0" presStyleIdx="0" presStyleCnt="2"/>
      <dgm:spPr/>
    </dgm:pt>
    <dgm:pt modelId="{2C27D5F8-8EE2-43E4-AA36-E0AB013EF34D}" type="pres">
      <dgm:prSet presAssocID="{EDA34459-8DBE-419B-B1AB-F0EF45B7E786}" presName="text" presStyleLbl="fgAcc0" presStyleIdx="0" presStyleCnt="2">
        <dgm:presLayoutVars>
          <dgm:chPref val="3"/>
        </dgm:presLayoutVars>
      </dgm:prSet>
      <dgm:spPr/>
    </dgm:pt>
    <dgm:pt modelId="{0FF8892D-0B14-4755-A16A-E0D69249407A}" type="pres">
      <dgm:prSet presAssocID="{EDA34459-8DBE-419B-B1AB-F0EF45B7E786}" presName="hierChild2" presStyleCnt="0"/>
      <dgm:spPr/>
    </dgm:pt>
    <dgm:pt modelId="{F61F2099-32FE-438D-92C0-878DE0484432}" type="pres">
      <dgm:prSet presAssocID="{50648887-51D7-440B-A07A-D453E3B209BE}" presName="hierRoot1" presStyleCnt="0"/>
      <dgm:spPr/>
    </dgm:pt>
    <dgm:pt modelId="{B9DCF757-6619-4081-A2B0-B06ACC2219FD}" type="pres">
      <dgm:prSet presAssocID="{50648887-51D7-440B-A07A-D453E3B209BE}" presName="composite" presStyleCnt="0"/>
      <dgm:spPr/>
    </dgm:pt>
    <dgm:pt modelId="{EC039BFC-B0F6-4158-8B0C-554DFCF69B98}" type="pres">
      <dgm:prSet presAssocID="{50648887-51D7-440B-A07A-D453E3B209BE}" presName="background" presStyleLbl="node0" presStyleIdx="1" presStyleCnt="2"/>
      <dgm:spPr/>
    </dgm:pt>
    <dgm:pt modelId="{A190450A-7B7A-4E6B-81EA-6E10B345924C}" type="pres">
      <dgm:prSet presAssocID="{50648887-51D7-440B-A07A-D453E3B209BE}" presName="text" presStyleLbl="fgAcc0" presStyleIdx="1" presStyleCnt="2">
        <dgm:presLayoutVars>
          <dgm:chPref val="3"/>
        </dgm:presLayoutVars>
      </dgm:prSet>
      <dgm:spPr/>
    </dgm:pt>
    <dgm:pt modelId="{3F702971-47A3-40E0-A349-C25887944DAE}" type="pres">
      <dgm:prSet presAssocID="{50648887-51D7-440B-A07A-D453E3B209BE}" presName="hierChild2" presStyleCnt="0"/>
      <dgm:spPr/>
    </dgm:pt>
  </dgm:ptLst>
  <dgm:cxnLst>
    <dgm:cxn modelId="{FE9B7342-A1C9-45ED-BBA5-C2B909B1A1D5}" srcId="{C7C9DBBC-56C7-4E74-AC78-1D90433C189C}" destId="{50648887-51D7-440B-A07A-D453E3B209BE}" srcOrd="1" destOrd="0" parTransId="{EC8301A5-2237-4688-B7BC-CB044463AC24}" sibTransId="{8E393D93-A2EF-4CDD-8A6D-354117CE76C2}"/>
    <dgm:cxn modelId="{F4F8DB4C-3B1F-41AF-98C9-3043C820176E}" type="presOf" srcId="{50648887-51D7-440B-A07A-D453E3B209BE}" destId="{A190450A-7B7A-4E6B-81EA-6E10B345924C}" srcOrd="0" destOrd="0" presId="urn:microsoft.com/office/officeart/2005/8/layout/hierarchy1"/>
    <dgm:cxn modelId="{9E2E9453-FCCB-450C-965E-DB9DF4E56084}" srcId="{C7C9DBBC-56C7-4E74-AC78-1D90433C189C}" destId="{EDA34459-8DBE-419B-B1AB-F0EF45B7E786}" srcOrd="0" destOrd="0" parTransId="{26B1D98A-E5E6-4536-BAE8-6AE01AABC7A2}" sibTransId="{CF5DD51E-9CDF-4599-A625-168591FD34B0}"/>
    <dgm:cxn modelId="{C4D40A7E-444E-4CDE-B2C9-965CD89E4B3D}" type="presOf" srcId="{C7C9DBBC-56C7-4E74-AC78-1D90433C189C}" destId="{3821DF73-2E00-4CB4-AF17-99EEC980E7FF}" srcOrd="0" destOrd="0" presId="urn:microsoft.com/office/officeart/2005/8/layout/hierarchy1"/>
    <dgm:cxn modelId="{EFC6D7ED-492D-452F-9DE1-2BC6BB9EA424}" type="presOf" srcId="{EDA34459-8DBE-419B-B1AB-F0EF45B7E786}" destId="{2C27D5F8-8EE2-43E4-AA36-E0AB013EF34D}" srcOrd="0" destOrd="0" presId="urn:microsoft.com/office/officeart/2005/8/layout/hierarchy1"/>
    <dgm:cxn modelId="{28B16112-75EB-4292-ACD5-D10DCBC25520}" type="presParOf" srcId="{3821DF73-2E00-4CB4-AF17-99EEC980E7FF}" destId="{AB612AA7-4717-4D1D-B764-7244C64D8EF9}" srcOrd="0" destOrd="0" presId="urn:microsoft.com/office/officeart/2005/8/layout/hierarchy1"/>
    <dgm:cxn modelId="{9394B0EB-C88D-40D8-91C7-CC2A96B2E80F}" type="presParOf" srcId="{AB612AA7-4717-4D1D-B764-7244C64D8EF9}" destId="{C74E364B-068C-48FC-BB78-E93510A7F51A}" srcOrd="0" destOrd="0" presId="urn:microsoft.com/office/officeart/2005/8/layout/hierarchy1"/>
    <dgm:cxn modelId="{E7968927-1268-4420-9F21-2CA880154F21}" type="presParOf" srcId="{C74E364B-068C-48FC-BB78-E93510A7F51A}" destId="{E23739AA-FA1A-4782-A3AD-E4B63AC75AA8}" srcOrd="0" destOrd="0" presId="urn:microsoft.com/office/officeart/2005/8/layout/hierarchy1"/>
    <dgm:cxn modelId="{39D94C10-B765-4C23-B1D8-B0B2C9244CF6}" type="presParOf" srcId="{C74E364B-068C-48FC-BB78-E93510A7F51A}" destId="{2C27D5F8-8EE2-43E4-AA36-E0AB013EF34D}" srcOrd="1" destOrd="0" presId="urn:microsoft.com/office/officeart/2005/8/layout/hierarchy1"/>
    <dgm:cxn modelId="{257A903D-C65D-4DCE-B007-8AE4847D757A}" type="presParOf" srcId="{AB612AA7-4717-4D1D-B764-7244C64D8EF9}" destId="{0FF8892D-0B14-4755-A16A-E0D69249407A}" srcOrd="1" destOrd="0" presId="urn:microsoft.com/office/officeart/2005/8/layout/hierarchy1"/>
    <dgm:cxn modelId="{4BB41EDB-947A-475D-8497-62FF176DD628}" type="presParOf" srcId="{3821DF73-2E00-4CB4-AF17-99EEC980E7FF}" destId="{F61F2099-32FE-438D-92C0-878DE0484432}" srcOrd="1" destOrd="0" presId="urn:microsoft.com/office/officeart/2005/8/layout/hierarchy1"/>
    <dgm:cxn modelId="{42C5B953-227E-41A5-BDDB-00E60B85DBF2}" type="presParOf" srcId="{F61F2099-32FE-438D-92C0-878DE0484432}" destId="{B9DCF757-6619-4081-A2B0-B06ACC2219FD}" srcOrd="0" destOrd="0" presId="urn:microsoft.com/office/officeart/2005/8/layout/hierarchy1"/>
    <dgm:cxn modelId="{498F1925-683C-4A56-BCAF-B66A0C55E786}" type="presParOf" srcId="{B9DCF757-6619-4081-A2B0-B06ACC2219FD}" destId="{EC039BFC-B0F6-4158-8B0C-554DFCF69B98}" srcOrd="0" destOrd="0" presId="urn:microsoft.com/office/officeart/2005/8/layout/hierarchy1"/>
    <dgm:cxn modelId="{2981893C-7ED9-4725-A288-C97AE17E1519}" type="presParOf" srcId="{B9DCF757-6619-4081-A2B0-B06ACC2219FD}" destId="{A190450A-7B7A-4E6B-81EA-6E10B345924C}" srcOrd="1" destOrd="0" presId="urn:microsoft.com/office/officeart/2005/8/layout/hierarchy1"/>
    <dgm:cxn modelId="{02F376BF-3818-45D7-B03D-120906CE4627}" type="presParOf" srcId="{F61F2099-32FE-438D-92C0-878DE0484432}" destId="{3F702971-47A3-40E0-A349-C25887944DA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CFDA73-8C00-4C59-A981-D7D8E050794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A2F9B3-962E-49AD-BB80-45C13C4395F9}">
      <dgm:prSet phldrT="[Text]"/>
      <dgm:spPr/>
      <dgm:t>
        <a:bodyPr/>
        <a:lstStyle/>
        <a:p>
          <a:r>
            <a:rPr lang="en-US" dirty="0"/>
            <a:t>Air Pollution</a:t>
          </a:r>
        </a:p>
      </dgm:t>
    </dgm:pt>
    <dgm:pt modelId="{879D6A57-E9CB-4D61-8F10-C910A7221994}" type="parTrans" cxnId="{3D545807-C970-484E-9249-0D877A7C1D3E}">
      <dgm:prSet/>
      <dgm:spPr/>
      <dgm:t>
        <a:bodyPr/>
        <a:lstStyle/>
        <a:p>
          <a:endParaRPr lang="en-US"/>
        </a:p>
      </dgm:t>
    </dgm:pt>
    <dgm:pt modelId="{D6A8CD1A-D748-44BA-846D-98662DC06568}" type="sibTrans" cxnId="{3D545807-C970-484E-9249-0D877A7C1D3E}">
      <dgm:prSet/>
      <dgm:spPr/>
      <dgm:t>
        <a:bodyPr/>
        <a:lstStyle/>
        <a:p>
          <a:endParaRPr lang="en-US"/>
        </a:p>
      </dgm:t>
    </dgm:pt>
    <dgm:pt modelId="{940F32B6-34EF-4C24-B3CB-0035841AE229}">
      <dgm:prSet phldrT="[Text]"/>
      <dgm:spPr/>
      <dgm:t>
        <a:bodyPr/>
        <a:lstStyle/>
        <a:p>
          <a:r>
            <a:rPr lang="en-US" dirty="0"/>
            <a:t>Water Pollution</a:t>
          </a:r>
        </a:p>
      </dgm:t>
    </dgm:pt>
    <dgm:pt modelId="{E60C26B1-8307-4DA9-B6E0-9A60D41AF820}" type="parTrans" cxnId="{07282AAB-70E9-4BBA-9577-360C58F59CF2}">
      <dgm:prSet/>
      <dgm:spPr/>
      <dgm:t>
        <a:bodyPr/>
        <a:lstStyle/>
        <a:p>
          <a:endParaRPr lang="en-US"/>
        </a:p>
      </dgm:t>
    </dgm:pt>
    <dgm:pt modelId="{E8F3D5F3-FD7B-4561-8B23-8804C9F7E9CE}" type="sibTrans" cxnId="{07282AAB-70E9-4BBA-9577-360C58F59CF2}">
      <dgm:prSet/>
      <dgm:spPr/>
      <dgm:t>
        <a:bodyPr/>
        <a:lstStyle/>
        <a:p>
          <a:endParaRPr lang="en-US"/>
        </a:p>
      </dgm:t>
    </dgm:pt>
    <dgm:pt modelId="{F18F46F4-7AD9-4974-B030-2A9DAC5C1727}">
      <dgm:prSet phldrT="[Text]"/>
      <dgm:spPr/>
      <dgm:t>
        <a:bodyPr/>
        <a:lstStyle/>
        <a:p>
          <a:r>
            <a:rPr lang="en-US" dirty="0"/>
            <a:t>Soil Pollution</a:t>
          </a:r>
        </a:p>
      </dgm:t>
    </dgm:pt>
    <dgm:pt modelId="{E28203DA-90FA-4076-BC93-3F196ED67013}" type="parTrans" cxnId="{936F90DC-5BB1-420A-BC07-0761677B1EEC}">
      <dgm:prSet/>
      <dgm:spPr/>
      <dgm:t>
        <a:bodyPr/>
        <a:lstStyle/>
        <a:p>
          <a:endParaRPr lang="en-US"/>
        </a:p>
      </dgm:t>
    </dgm:pt>
    <dgm:pt modelId="{0B5C3608-2818-4AC3-BCBE-5FAFCB9D00E5}" type="sibTrans" cxnId="{936F90DC-5BB1-420A-BC07-0761677B1EEC}">
      <dgm:prSet/>
      <dgm:spPr/>
      <dgm:t>
        <a:bodyPr/>
        <a:lstStyle/>
        <a:p>
          <a:endParaRPr lang="en-US"/>
        </a:p>
      </dgm:t>
    </dgm:pt>
    <dgm:pt modelId="{59182E4F-6956-4F42-891A-882EB13389C5}" type="pres">
      <dgm:prSet presAssocID="{ACCFDA73-8C00-4C59-A981-D7D8E0507947}" presName="linear" presStyleCnt="0">
        <dgm:presLayoutVars>
          <dgm:dir/>
          <dgm:animLvl val="lvl"/>
          <dgm:resizeHandles val="exact"/>
        </dgm:presLayoutVars>
      </dgm:prSet>
      <dgm:spPr/>
    </dgm:pt>
    <dgm:pt modelId="{F458DE95-CCDB-4B5B-AA48-4544DD668D30}" type="pres">
      <dgm:prSet presAssocID="{0AA2F9B3-962E-49AD-BB80-45C13C4395F9}" presName="parentLin" presStyleCnt="0"/>
      <dgm:spPr/>
    </dgm:pt>
    <dgm:pt modelId="{93107651-5BC1-43BB-9E24-08D85FDD2164}" type="pres">
      <dgm:prSet presAssocID="{0AA2F9B3-962E-49AD-BB80-45C13C4395F9}" presName="parentLeftMargin" presStyleLbl="node1" presStyleIdx="0" presStyleCnt="3"/>
      <dgm:spPr/>
    </dgm:pt>
    <dgm:pt modelId="{D986C489-75BA-44AE-B524-5C6381AB0B11}" type="pres">
      <dgm:prSet presAssocID="{0AA2F9B3-962E-49AD-BB80-45C13C4395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E953E4-D00C-4338-95F6-CD37522C62A7}" type="pres">
      <dgm:prSet presAssocID="{0AA2F9B3-962E-49AD-BB80-45C13C4395F9}" presName="negativeSpace" presStyleCnt="0"/>
      <dgm:spPr/>
    </dgm:pt>
    <dgm:pt modelId="{507639A2-D2C0-4DCF-B8C8-D5D5BC0CD8B2}" type="pres">
      <dgm:prSet presAssocID="{0AA2F9B3-962E-49AD-BB80-45C13C4395F9}" presName="childText" presStyleLbl="conFgAcc1" presStyleIdx="0" presStyleCnt="3">
        <dgm:presLayoutVars>
          <dgm:bulletEnabled val="1"/>
        </dgm:presLayoutVars>
      </dgm:prSet>
      <dgm:spPr/>
    </dgm:pt>
    <dgm:pt modelId="{7B857EF7-0312-42F2-B494-2027EE5727F4}" type="pres">
      <dgm:prSet presAssocID="{D6A8CD1A-D748-44BA-846D-98662DC06568}" presName="spaceBetweenRectangles" presStyleCnt="0"/>
      <dgm:spPr/>
    </dgm:pt>
    <dgm:pt modelId="{03A816A6-D5C6-49E3-9089-9F181F4A82C8}" type="pres">
      <dgm:prSet presAssocID="{940F32B6-34EF-4C24-B3CB-0035841AE229}" presName="parentLin" presStyleCnt="0"/>
      <dgm:spPr/>
    </dgm:pt>
    <dgm:pt modelId="{5AEAA2EF-2E1B-4C62-B277-52AAA9EC56F1}" type="pres">
      <dgm:prSet presAssocID="{940F32B6-34EF-4C24-B3CB-0035841AE229}" presName="parentLeftMargin" presStyleLbl="node1" presStyleIdx="0" presStyleCnt="3"/>
      <dgm:spPr/>
    </dgm:pt>
    <dgm:pt modelId="{341899A0-E6BD-4924-8F1B-832301FB8B77}" type="pres">
      <dgm:prSet presAssocID="{940F32B6-34EF-4C24-B3CB-0035841AE2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5BFDBC9-D6D2-4815-B019-22DCA42E5C86}" type="pres">
      <dgm:prSet presAssocID="{940F32B6-34EF-4C24-B3CB-0035841AE229}" presName="negativeSpace" presStyleCnt="0"/>
      <dgm:spPr/>
    </dgm:pt>
    <dgm:pt modelId="{9BF945D5-7198-45A4-88AA-82B6A86D602C}" type="pres">
      <dgm:prSet presAssocID="{940F32B6-34EF-4C24-B3CB-0035841AE229}" presName="childText" presStyleLbl="conFgAcc1" presStyleIdx="1" presStyleCnt="3">
        <dgm:presLayoutVars>
          <dgm:bulletEnabled val="1"/>
        </dgm:presLayoutVars>
      </dgm:prSet>
      <dgm:spPr/>
    </dgm:pt>
    <dgm:pt modelId="{BFBE874D-5D1A-4E4E-92D9-C8D9B51B042E}" type="pres">
      <dgm:prSet presAssocID="{E8F3D5F3-FD7B-4561-8B23-8804C9F7E9CE}" presName="spaceBetweenRectangles" presStyleCnt="0"/>
      <dgm:spPr/>
    </dgm:pt>
    <dgm:pt modelId="{1EBE88B5-2906-47FC-B179-1E1B9743CB60}" type="pres">
      <dgm:prSet presAssocID="{F18F46F4-7AD9-4974-B030-2A9DAC5C1727}" presName="parentLin" presStyleCnt="0"/>
      <dgm:spPr/>
    </dgm:pt>
    <dgm:pt modelId="{244B6D52-529E-4942-89C7-1506693619D9}" type="pres">
      <dgm:prSet presAssocID="{F18F46F4-7AD9-4974-B030-2A9DAC5C1727}" presName="parentLeftMargin" presStyleLbl="node1" presStyleIdx="1" presStyleCnt="3"/>
      <dgm:spPr/>
    </dgm:pt>
    <dgm:pt modelId="{B6D15892-E12A-4A10-B250-7CE1DE77161A}" type="pres">
      <dgm:prSet presAssocID="{F18F46F4-7AD9-4974-B030-2A9DAC5C172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9F8CAAD-E338-40CE-8A29-FE566405C5BC}" type="pres">
      <dgm:prSet presAssocID="{F18F46F4-7AD9-4974-B030-2A9DAC5C1727}" presName="negativeSpace" presStyleCnt="0"/>
      <dgm:spPr/>
    </dgm:pt>
    <dgm:pt modelId="{C00600AD-2205-4BF6-A32B-4C3E9D7730DE}" type="pres">
      <dgm:prSet presAssocID="{F18F46F4-7AD9-4974-B030-2A9DAC5C172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D545807-C970-484E-9249-0D877A7C1D3E}" srcId="{ACCFDA73-8C00-4C59-A981-D7D8E0507947}" destId="{0AA2F9B3-962E-49AD-BB80-45C13C4395F9}" srcOrd="0" destOrd="0" parTransId="{879D6A57-E9CB-4D61-8F10-C910A7221994}" sibTransId="{D6A8CD1A-D748-44BA-846D-98662DC06568}"/>
    <dgm:cxn modelId="{A9DEC915-65B7-47E5-92E5-C9DC068C54AE}" type="presOf" srcId="{0AA2F9B3-962E-49AD-BB80-45C13C4395F9}" destId="{D986C489-75BA-44AE-B524-5C6381AB0B11}" srcOrd="1" destOrd="0" presId="urn:microsoft.com/office/officeart/2005/8/layout/list1"/>
    <dgm:cxn modelId="{4FD78416-D8AA-49AD-8332-BC56A09C518C}" type="presOf" srcId="{F18F46F4-7AD9-4974-B030-2A9DAC5C1727}" destId="{244B6D52-529E-4942-89C7-1506693619D9}" srcOrd="0" destOrd="0" presId="urn:microsoft.com/office/officeart/2005/8/layout/list1"/>
    <dgm:cxn modelId="{EB49054B-2252-4E4C-B641-D7D203893B32}" type="presOf" srcId="{F18F46F4-7AD9-4974-B030-2A9DAC5C1727}" destId="{B6D15892-E12A-4A10-B250-7CE1DE77161A}" srcOrd="1" destOrd="0" presId="urn:microsoft.com/office/officeart/2005/8/layout/list1"/>
    <dgm:cxn modelId="{E75D6479-1037-45EF-8DDE-8FA7CC9C525B}" type="presOf" srcId="{940F32B6-34EF-4C24-B3CB-0035841AE229}" destId="{341899A0-E6BD-4924-8F1B-832301FB8B77}" srcOrd="1" destOrd="0" presId="urn:microsoft.com/office/officeart/2005/8/layout/list1"/>
    <dgm:cxn modelId="{07282AAB-70E9-4BBA-9577-360C58F59CF2}" srcId="{ACCFDA73-8C00-4C59-A981-D7D8E0507947}" destId="{940F32B6-34EF-4C24-B3CB-0035841AE229}" srcOrd="1" destOrd="0" parTransId="{E60C26B1-8307-4DA9-B6E0-9A60D41AF820}" sibTransId="{E8F3D5F3-FD7B-4561-8B23-8804C9F7E9CE}"/>
    <dgm:cxn modelId="{3F62B6C9-3A1F-4FB1-A0A9-280DD9DFA3CE}" type="presOf" srcId="{ACCFDA73-8C00-4C59-A981-D7D8E0507947}" destId="{59182E4F-6956-4F42-891A-882EB13389C5}" srcOrd="0" destOrd="0" presId="urn:microsoft.com/office/officeart/2005/8/layout/list1"/>
    <dgm:cxn modelId="{936F90DC-5BB1-420A-BC07-0761677B1EEC}" srcId="{ACCFDA73-8C00-4C59-A981-D7D8E0507947}" destId="{F18F46F4-7AD9-4974-B030-2A9DAC5C1727}" srcOrd="2" destOrd="0" parTransId="{E28203DA-90FA-4076-BC93-3F196ED67013}" sibTransId="{0B5C3608-2818-4AC3-BCBE-5FAFCB9D00E5}"/>
    <dgm:cxn modelId="{B270FDE6-6CF7-44E3-AF38-7018A5DE20EF}" type="presOf" srcId="{0AA2F9B3-962E-49AD-BB80-45C13C4395F9}" destId="{93107651-5BC1-43BB-9E24-08D85FDD2164}" srcOrd="0" destOrd="0" presId="urn:microsoft.com/office/officeart/2005/8/layout/list1"/>
    <dgm:cxn modelId="{8C098AFB-8CBE-44A1-B5BB-EE3AEBB3C292}" type="presOf" srcId="{940F32B6-34EF-4C24-B3CB-0035841AE229}" destId="{5AEAA2EF-2E1B-4C62-B277-52AAA9EC56F1}" srcOrd="0" destOrd="0" presId="urn:microsoft.com/office/officeart/2005/8/layout/list1"/>
    <dgm:cxn modelId="{EBCB4EB9-BEA0-4362-9D2D-3F744C4CE0AD}" type="presParOf" srcId="{59182E4F-6956-4F42-891A-882EB13389C5}" destId="{F458DE95-CCDB-4B5B-AA48-4544DD668D30}" srcOrd="0" destOrd="0" presId="urn:microsoft.com/office/officeart/2005/8/layout/list1"/>
    <dgm:cxn modelId="{A0DCBD07-A4BD-45E7-BBF2-D24AA310D2F2}" type="presParOf" srcId="{F458DE95-CCDB-4B5B-AA48-4544DD668D30}" destId="{93107651-5BC1-43BB-9E24-08D85FDD2164}" srcOrd="0" destOrd="0" presId="urn:microsoft.com/office/officeart/2005/8/layout/list1"/>
    <dgm:cxn modelId="{8C21EB18-896B-4AF6-AB7C-1116DC656DD5}" type="presParOf" srcId="{F458DE95-CCDB-4B5B-AA48-4544DD668D30}" destId="{D986C489-75BA-44AE-B524-5C6381AB0B11}" srcOrd="1" destOrd="0" presId="urn:microsoft.com/office/officeart/2005/8/layout/list1"/>
    <dgm:cxn modelId="{12ED0A9C-9CBA-4CDB-9C46-B83DB6651E96}" type="presParOf" srcId="{59182E4F-6956-4F42-891A-882EB13389C5}" destId="{DCE953E4-D00C-4338-95F6-CD37522C62A7}" srcOrd="1" destOrd="0" presId="urn:microsoft.com/office/officeart/2005/8/layout/list1"/>
    <dgm:cxn modelId="{CE1D5EFA-71E0-436D-8DAB-2B5029FD7B8B}" type="presParOf" srcId="{59182E4F-6956-4F42-891A-882EB13389C5}" destId="{507639A2-D2C0-4DCF-B8C8-D5D5BC0CD8B2}" srcOrd="2" destOrd="0" presId="urn:microsoft.com/office/officeart/2005/8/layout/list1"/>
    <dgm:cxn modelId="{B287B750-3E3D-4B9A-A7BA-28452BB248DF}" type="presParOf" srcId="{59182E4F-6956-4F42-891A-882EB13389C5}" destId="{7B857EF7-0312-42F2-B494-2027EE5727F4}" srcOrd="3" destOrd="0" presId="urn:microsoft.com/office/officeart/2005/8/layout/list1"/>
    <dgm:cxn modelId="{FF9B35CB-D9E6-4495-A763-65FF6EC85B6D}" type="presParOf" srcId="{59182E4F-6956-4F42-891A-882EB13389C5}" destId="{03A816A6-D5C6-49E3-9089-9F181F4A82C8}" srcOrd="4" destOrd="0" presId="urn:microsoft.com/office/officeart/2005/8/layout/list1"/>
    <dgm:cxn modelId="{77CA2452-F078-4C9C-8D02-0C9E8C0F468D}" type="presParOf" srcId="{03A816A6-D5C6-49E3-9089-9F181F4A82C8}" destId="{5AEAA2EF-2E1B-4C62-B277-52AAA9EC56F1}" srcOrd="0" destOrd="0" presId="urn:microsoft.com/office/officeart/2005/8/layout/list1"/>
    <dgm:cxn modelId="{A2B31AAA-0ED0-47EA-86A6-8A94604FD039}" type="presParOf" srcId="{03A816A6-D5C6-49E3-9089-9F181F4A82C8}" destId="{341899A0-E6BD-4924-8F1B-832301FB8B77}" srcOrd="1" destOrd="0" presId="urn:microsoft.com/office/officeart/2005/8/layout/list1"/>
    <dgm:cxn modelId="{C014CEB9-6A00-4C5D-9C9D-CCF7D10E8B47}" type="presParOf" srcId="{59182E4F-6956-4F42-891A-882EB13389C5}" destId="{55BFDBC9-D6D2-4815-B019-22DCA42E5C86}" srcOrd="5" destOrd="0" presId="urn:microsoft.com/office/officeart/2005/8/layout/list1"/>
    <dgm:cxn modelId="{A6771A42-2AAC-4338-949A-7FBAF93C6AD4}" type="presParOf" srcId="{59182E4F-6956-4F42-891A-882EB13389C5}" destId="{9BF945D5-7198-45A4-88AA-82B6A86D602C}" srcOrd="6" destOrd="0" presId="urn:microsoft.com/office/officeart/2005/8/layout/list1"/>
    <dgm:cxn modelId="{9CA795E2-A225-4283-B4C1-82E7CDF9E851}" type="presParOf" srcId="{59182E4F-6956-4F42-891A-882EB13389C5}" destId="{BFBE874D-5D1A-4E4E-92D9-C8D9B51B042E}" srcOrd="7" destOrd="0" presId="urn:microsoft.com/office/officeart/2005/8/layout/list1"/>
    <dgm:cxn modelId="{306ABCBA-6400-403D-83BC-9A70366DD54D}" type="presParOf" srcId="{59182E4F-6956-4F42-891A-882EB13389C5}" destId="{1EBE88B5-2906-47FC-B179-1E1B9743CB60}" srcOrd="8" destOrd="0" presId="urn:microsoft.com/office/officeart/2005/8/layout/list1"/>
    <dgm:cxn modelId="{1C7ED628-E789-4093-8649-A5AC3498F265}" type="presParOf" srcId="{1EBE88B5-2906-47FC-B179-1E1B9743CB60}" destId="{244B6D52-529E-4942-89C7-1506693619D9}" srcOrd="0" destOrd="0" presId="urn:microsoft.com/office/officeart/2005/8/layout/list1"/>
    <dgm:cxn modelId="{0C5539BB-D1EF-45C5-9E76-E64266A388D9}" type="presParOf" srcId="{1EBE88B5-2906-47FC-B179-1E1B9743CB60}" destId="{B6D15892-E12A-4A10-B250-7CE1DE77161A}" srcOrd="1" destOrd="0" presId="urn:microsoft.com/office/officeart/2005/8/layout/list1"/>
    <dgm:cxn modelId="{451F4568-BDC9-40A8-A72D-2FA8AC8BF37A}" type="presParOf" srcId="{59182E4F-6956-4F42-891A-882EB13389C5}" destId="{F9F8CAAD-E338-40CE-8A29-FE566405C5BC}" srcOrd="9" destOrd="0" presId="urn:microsoft.com/office/officeart/2005/8/layout/list1"/>
    <dgm:cxn modelId="{08B465DC-5A91-41D3-B917-444490F57CFD}" type="presParOf" srcId="{59182E4F-6956-4F42-891A-882EB13389C5}" destId="{C00600AD-2205-4BF6-A32B-4C3E9D7730D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739AA-FA1A-4782-A3AD-E4B63AC75AA8}">
      <dsp:nvSpPr>
        <dsp:cNvPr id="0" name=""/>
        <dsp:cNvSpPr/>
      </dsp:nvSpPr>
      <dsp:spPr>
        <a:xfrm>
          <a:off x="1147" y="536200"/>
          <a:ext cx="4029452" cy="25587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7D5F8-8EE2-43E4-AA36-E0AB013EF34D}">
      <dsp:nvSpPr>
        <dsp:cNvPr id="0" name=""/>
        <dsp:cNvSpPr/>
      </dsp:nvSpPr>
      <dsp:spPr>
        <a:xfrm>
          <a:off x="448864" y="961531"/>
          <a:ext cx="4029452" cy="25587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Environment can be defined as a sum total of all the living and non-living elements and their effects that influence human life.</a:t>
          </a:r>
          <a:endParaRPr lang="en-US" sz="2600" kern="1200"/>
        </a:p>
      </dsp:txBody>
      <dsp:txXfrm>
        <a:off x="523806" y="1036473"/>
        <a:ext cx="3879568" cy="2408818"/>
      </dsp:txXfrm>
    </dsp:sp>
    <dsp:sp modelId="{EC039BFC-B0F6-4158-8B0C-554DFCF69B98}">
      <dsp:nvSpPr>
        <dsp:cNvPr id="0" name=""/>
        <dsp:cNvSpPr/>
      </dsp:nvSpPr>
      <dsp:spPr>
        <a:xfrm>
          <a:off x="4926034" y="536200"/>
          <a:ext cx="4029452" cy="25587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0450A-7B7A-4E6B-81EA-6E10B345924C}">
      <dsp:nvSpPr>
        <dsp:cNvPr id="0" name=""/>
        <dsp:cNvSpPr/>
      </dsp:nvSpPr>
      <dsp:spPr>
        <a:xfrm>
          <a:off x="5373751" y="961531"/>
          <a:ext cx="4029452" cy="25587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In simple word, we can say that everything which surrounds us is called environment.</a:t>
          </a:r>
          <a:endParaRPr lang="en-US" sz="2600" kern="1200"/>
        </a:p>
      </dsp:txBody>
      <dsp:txXfrm>
        <a:off x="5448693" y="1036473"/>
        <a:ext cx="3879568" cy="2408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639A2-D2C0-4DCF-B8C8-D5D5BC0CD8B2}">
      <dsp:nvSpPr>
        <dsp:cNvPr id="0" name=""/>
        <dsp:cNvSpPr/>
      </dsp:nvSpPr>
      <dsp:spPr>
        <a:xfrm>
          <a:off x="0" y="551886"/>
          <a:ext cx="776224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6C489-75BA-44AE-B524-5C6381AB0B11}">
      <dsp:nvSpPr>
        <dsp:cNvPr id="0" name=""/>
        <dsp:cNvSpPr/>
      </dsp:nvSpPr>
      <dsp:spPr>
        <a:xfrm>
          <a:off x="388112" y="50046"/>
          <a:ext cx="5433568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376" tIns="0" rIns="205376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Air Pollution</a:t>
          </a:r>
        </a:p>
      </dsp:txBody>
      <dsp:txXfrm>
        <a:off x="437108" y="99042"/>
        <a:ext cx="5335576" cy="905688"/>
      </dsp:txXfrm>
    </dsp:sp>
    <dsp:sp modelId="{9BF945D5-7198-45A4-88AA-82B6A86D602C}">
      <dsp:nvSpPr>
        <dsp:cNvPr id="0" name=""/>
        <dsp:cNvSpPr/>
      </dsp:nvSpPr>
      <dsp:spPr>
        <a:xfrm>
          <a:off x="0" y="2094126"/>
          <a:ext cx="776224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899A0-E6BD-4924-8F1B-832301FB8B77}">
      <dsp:nvSpPr>
        <dsp:cNvPr id="0" name=""/>
        <dsp:cNvSpPr/>
      </dsp:nvSpPr>
      <dsp:spPr>
        <a:xfrm>
          <a:off x="388112" y="1592286"/>
          <a:ext cx="5433568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376" tIns="0" rIns="205376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Water Pollution</a:t>
          </a:r>
        </a:p>
      </dsp:txBody>
      <dsp:txXfrm>
        <a:off x="437108" y="1641282"/>
        <a:ext cx="5335576" cy="905688"/>
      </dsp:txXfrm>
    </dsp:sp>
    <dsp:sp modelId="{C00600AD-2205-4BF6-A32B-4C3E9D7730DE}">
      <dsp:nvSpPr>
        <dsp:cNvPr id="0" name=""/>
        <dsp:cNvSpPr/>
      </dsp:nvSpPr>
      <dsp:spPr>
        <a:xfrm>
          <a:off x="0" y="3636366"/>
          <a:ext cx="776224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15892-E12A-4A10-B250-7CE1DE77161A}">
      <dsp:nvSpPr>
        <dsp:cNvPr id="0" name=""/>
        <dsp:cNvSpPr/>
      </dsp:nvSpPr>
      <dsp:spPr>
        <a:xfrm>
          <a:off x="388112" y="3134526"/>
          <a:ext cx="5433568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376" tIns="0" rIns="205376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Soil Pollution</a:t>
          </a:r>
        </a:p>
      </dsp:txBody>
      <dsp:txXfrm>
        <a:off x="437108" y="3183522"/>
        <a:ext cx="5335576" cy="905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D3459-7B0C-4551-96E9-54B0A7E04AA1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C7871-A48A-4E28-8A45-BBAD921BE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9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C7871-A48A-4E28-8A45-BBAD921BE6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7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99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4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9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144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4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76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52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37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49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8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4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2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35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28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85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7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7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3D6B27D-2643-4D0C-AE5D-DA43624DF015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B8916-9305-45A9-B5CF-F5E1831BF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55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moke coming out of a factory&#10;&#10;Description automatically generated">
            <a:extLst>
              <a:ext uri="{FF2B5EF4-FFF2-40B4-BE49-F238E27FC236}">
                <a16:creationId xmlns:a16="http://schemas.microsoft.com/office/drawing/2014/main" id="{5B80531A-51C8-2299-7CB2-B3C38A6D4C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6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D1CA2-5F38-D27E-D05F-EA9C8ABAD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/>
              <a:t>ENVIRONMENTAL POLLUTION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3E798-6B2A-DFF1-5554-00F4952B4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/>
              <a:t>BY HASIBUR RAHMAN MOLLAH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0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D74A-0B78-4C02-7F34-14002477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What Is Environment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61D8F1-54A4-F73C-4B18-2D2535E59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500023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96444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2070B-093D-FA4A-31B6-5423115A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3600"/>
              <a:t>Definition of Environmental Pollution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EEB73-2C3E-36A5-5202-607CA7346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sz="2100" dirty="0"/>
              <a:t>Environmental pollution is unwarranted disposal of mass or energy into earth’s natural resource pool such as water, land, or air that results in long- or short-term detriment to the atmosphere and its ecological health to negatively impact the living beings and their life both quantitatively and qualitatively (Hussain, 1998).</a:t>
            </a:r>
          </a:p>
        </p:txBody>
      </p:sp>
    </p:spTree>
    <p:extLst>
      <p:ext uri="{BB962C8B-B14F-4D97-AF65-F5344CB8AC3E}">
        <p14:creationId xmlns:p14="http://schemas.microsoft.com/office/powerpoint/2010/main" val="415435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50B6-F4B9-B054-617E-287D3070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Pollution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81AD826-7276-B6B5-DE52-DC24366C2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288582"/>
              </p:ext>
            </p:extLst>
          </p:nvPr>
        </p:nvGraphicFramePr>
        <p:xfrm>
          <a:off x="2032000" y="1595120"/>
          <a:ext cx="7762240" cy="4543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07111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CADDE-E020-2258-0FB5-9233C497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Air Pollution</a:t>
            </a:r>
          </a:p>
        </p:txBody>
      </p:sp>
      <p:pic>
        <p:nvPicPr>
          <p:cNvPr id="6" name="Picture Placeholder 5" descr="Smoke coming out of a factory&#10;&#10;Description automatically generated">
            <a:extLst>
              <a:ext uri="{FF2B5EF4-FFF2-40B4-BE49-F238E27FC236}">
                <a16:creationId xmlns:a16="http://schemas.microsoft.com/office/drawing/2014/main" id="{9188A4FA-D117-87A3-C5E2-B944C30E30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1" r="-1" b="33623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6EAD8C-E6F5-45BA-86CF-3EED09D84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18439-3D2E-E1B1-1B19-8BFA782BE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 dirty="0"/>
          </a:p>
          <a:p>
            <a:pPr>
              <a:buFont typeface="Wingdings 3" charset="2"/>
              <a:buChar char=""/>
            </a:pPr>
            <a:r>
              <a:rPr lang="en-US" sz="2100" dirty="0"/>
              <a:t>Air pollution is the contamination of the air by chemicals, physical agents, or biological agents that change the atmosphere's natural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425661243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B43D-0C57-0D93-BF58-F435F5F8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1641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Water Pollution</a:t>
            </a:r>
          </a:p>
        </p:txBody>
      </p:sp>
      <p:pic>
        <p:nvPicPr>
          <p:cNvPr id="6" name="Picture Placeholder 5" descr="A water with plants and a factory in the background&#10;&#10;Description automatically generated">
            <a:extLst>
              <a:ext uri="{FF2B5EF4-FFF2-40B4-BE49-F238E27FC236}">
                <a16:creationId xmlns:a16="http://schemas.microsoft.com/office/drawing/2014/main" id="{C55D55F7-E90E-AC8A-702D-D040D8A01DD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" r="-2" b="-2"/>
          <a:stretch/>
        </p:blipFill>
        <p:spPr>
          <a:xfrm>
            <a:off x="6189518" y="1191767"/>
            <a:ext cx="5449889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C111578-7105-4228-B481-A1CA45D1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47F32-1638-E8CD-F582-D9F135093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438401"/>
            <a:ext cx="4797256" cy="38099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2100" dirty="0"/>
              <a:t>Water pollution is the release of substances into bodies of water that makes water unsafe for human use and disrupts aquatic ecosystems.</a:t>
            </a:r>
          </a:p>
        </p:txBody>
      </p:sp>
    </p:spTree>
    <p:extLst>
      <p:ext uri="{BB962C8B-B14F-4D97-AF65-F5344CB8AC3E}">
        <p14:creationId xmlns:p14="http://schemas.microsoft.com/office/powerpoint/2010/main" val="35150761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0EFAE3D-DCA9-950C-A512-76D56F7FAA16}"/>
              </a:ext>
            </a:extLst>
          </p:cNvPr>
          <p:cNvSpPr/>
          <p:nvPr/>
        </p:nvSpPr>
        <p:spPr>
          <a:xfrm>
            <a:off x="4073648" y="2967335"/>
            <a:ext cx="40446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712412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114212D2317648BBFF603027100F58" ma:contentTypeVersion="6" ma:contentTypeDescription="Create a new document." ma:contentTypeScope="" ma:versionID="c6a84d674dbc1e6da3e27dd1d87ba2b2">
  <xsd:schema xmlns:xsd="http://www.w3.org/2001/XMLSchema" xmlns:xs="http://www.w3.org/2001/XMLSchema" xmlns:p="http://schemas.microsoft.com/office/2006/metadata/properties" xmlns:ns3="a692c63b-35b0-46d0-86ce-074e4e4e6b66" targetNamespace="http://schemas.microsoft.com/office/2006/metadata/properties" ma:root="true" ma:fieldsID="4129974bb92dc725390784c699d00e6f" ns3:_="">
    <xsd:import namespace="a692c63b-35b0-46d0-86ce-074e4e4e6b6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92c63b-35b0-46d0-86ce-074e4e4e6b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692c63b-35b0-46d0-86ce-074e4e4e6b6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CBAFD6-6083-4FBA-A79C-73D27D7DE6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92c63b-35b0-46d0-86ce-074e4e4e6b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B5C9A0-85F6-4FC6-99D8-295E455AEC5C}">
  <ds:schemaRefs>
    <ds:schemaRef ds:uri="http://purl.org/dc/terms/"/>
    <ds:schemaRef ds:uri="http://www.w3.org/XML/1998/namespace"/>
    <ds:schemaRef ds:uri="a692c63b-35b0-46d0-86ce-074e4e4e6b66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B9B6547-5097-4DF7-8E8A-FAD3B0BC0E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</TotalTime>
  <Words>169</Words>
  <Application>Microsoft Office PowerPoint</Application>
  <PresentationFormat>Widescreen</PresentationFormat>
  <Paragraphs>18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Century Gothic</vt:lpstr>
      <vt:lpstr>Wingdings 3</vt:lpstr>
      <vt:lpstr>Ion</vt:lpstr>
      <vt:lpstr>ENVIRONMENTAL POLLUTION</vt:lpstr>
      <vt:lpstr>What Is Environment</vt:lpstr>
      <vt:lpstr>Definition of Environmental Pollution</vt:lpstr>
      <vt:lpstr>Types of Pollution</vt:lpstr>
      <vt:lpstr>Air Pollution</vt:lpstr>
      <vt:lpstr>Water Pollution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Hasibur Rahman</dc:creator>
  <cp:lastModifiedBy>Hasibur Rahman</cp:lastModifiedBy>
  <cp:revision>2</cp:revision>
  <dcterms:created xsi:type="dcterms:W3CDTF">2024-12-06T22:41:41Z</dcterms:created>
  <dcterms:modified xsi:type="dcterms:W3CDTF">2024-12-07T21:48:30Z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0x0101009B114212D2317648BBFF603027100F58</vt:lpwstr>
  </property>
</Properties>
</file>